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3" r:id="rId2"/>
    <p:sldMasterId id="2147483717" r:id="rId3"/>
  </p:sldMasterIdLst>
  <p:handoutMasterIdLst>
    <p:handoutMasterId r:id="rId17"/>
  </p:handoutMasterIdLst>
  <p:sldIdLst>
    <p:sldId id="276" r:id="rId4"/>
    <p:sldId id="277" r:id="rId5"/>
    <p:sldId id="257" r:id="rId6"/>
    <p:sldId id="258" r:id="rId7"/>
    <p:sldId id="264" r:id="rId8"/>
    <p:sldId id="279" r:id="rId9"/>
    <p:sldId id="268" r:id="rId10"/>
    <p:sldId id="280" r:id="rId11"/>
    <p:sldId id="281" r:id="rId12"/>
    <p:sldId id="261" r:id="rId13"/>
    <p:sldId id="269" r:id="rId14"/>
    <p:sldId id="273" r:id="rId15"/>
    <p:sldId id="278" r:id="rId1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43BA24C-2729-4C71-AA76-A5B074867CEC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9CD4FF9-7BE1-44F0-921A-5C831F8E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21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8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4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720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6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1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11126"/>
          <a:stretch/>
        </p:blipFill>
        <p:spPr>
          <a:xfrm>
            <a:off x="0" y="0"/>
            <a:ext cx="6875929" cy="6248400"/>
          </a:xfrm>
          <a:prstGeom prst="rect">
            <a:avLst/>
          </a:prstGeom>
        </p:spPr>
      </p:pic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5257800"/>
            <a:ext cx="6850374" cy="15883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75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/>
          <a:lstStyle/>
          <a:p>
            <a:fld id="{209B8A18-49CE-4619-9BED-F582FB2C16D4}" type="datetimeFigureOut">
              <a:rPr lang="en-US" smtClean="0">
                <a:solidFill>
                  <a:prstClr val="black"/>
                </a:solidFill>
              </a:rPr>
              <a:pPr/>
              <a:t>10/24/2018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/>
          <a:p>
            <a:fld id="{8DF11D68-5F7D-40D8-90BB-C52AABD15C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15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4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2880" cy="5852160"/>
          </a:xfrm>
          <a:prstGeom prst="rect">
            <a:avLst/>
          </a:prstGeom>
        </p:spPr>
      </p:pic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5867400" cy="1752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39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/>
          <a:lstStyle/>
          <a:p>
            <a:fld id="{209B8A18-49CE-4619-9BED-F582FB2C16D4}" type="datetimeFigureOut">
              <a:rPr lang="en-US" smtClean="0">
                <a:solidFill>
                  <a:prstClr val="black"/>
                </a:solidFill>
              </a:rPr>
              <a:pPr/>
              <a:t>10/24/2018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/>
          <a:p>
            <a:fld id="{8DF11D68-5F7D-40D8-90BB-C52AABD15C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46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/>
          <a:lstStyle/>
          <a:p>
            <a:fld id="{209B8A18-49CE-4619-9BED-F582FB2C16D4}" type="datetimeFigureOut">
              <a:rPr lang="en-US" smtClean="0">
                <a:solidFill>
                  <a:prstClr val="black"/>
                </a:solidFill>
              </a:rPr>
              <a:pPr/>
              <a:t>10/24/2018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/>
          <a:p>
            <a:fld id="{8DF11D68-5F7D-40D8-90BB-C52AABD15C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8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/>
          <a:lstStyle/>
          <a:p>
            <a:fld id="{209B8A18-49CE-4619-9BED-F582FB2C16D4}" type="datetimeFigureOut">
              <a:rPr lang="en-US" smtClean="0">
                <a:solidFill>
                  <a:prstClr val="black"/>
                </a:solidFill>
              </a:rPr>
              <a:pPr/>
              <a:t>10/24/2018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/>
          <a:p>
            <a:fld id="{8DF11D68-5F7D-40D8-90BB-C52AABD15C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10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/>
          <a:lstStyle/>
          <a:p>
            <a:fld id="{209B8A18-49CE-4619-9BED-F582FB2C16D4}" type="datetimeFigureOut">
              <a:rPr lang="en-US" smtClean="0">
                <a:solidFill>
                  <a:prstClr val="black"/>
                </a:solidFill>
              </a:rPr>
              <a:pPr/>
              <a:t>10/24/2018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/>
          <a:p>
            <a:fld id="{8DF11D68-5F7D-40D8-90BB-C52AABD15C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67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26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/>
          <a:lstStyle/>
          <a:p>
            <a:fld id="{209B8A18-49CE-4619-9BED-F582FB2C16D4}" type="datetimeFigureOut">
              <a:rPr lang="en-US" smtClean="0">
                <a:solidFill>
                  <a:prstClr val="black"/>
                </a:solidFill>
              </a:rPr>
              <a:pPr/>
              <a:t>10/24/2018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/>
          <a:p>
            <a:fld id="{8DF11D68-5F7D-40D8-90BB-C52AABD15C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24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/>
          <a:lstStyle/>
          <a:p>
            <a:fld id="{209B8A18-49CE-4619-9BED-F582FB2C16D4}" type="datetimeFigureOut">
              <a:rPr lang="en-US" smtClean="0">
                <a:solidFill>
                  <a:prstClr val="black"/>
                </a:solidFill>
              </a:rPr>
              <a:pPr/>
              <a:t>10/24/2018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/>
          <a:p>
            <a:fld id="{8DF11D68-5F7D-40D8-90BB-C52AABD15C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9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/>
          <a:lstStyle/>
          <a:p>
            <a:fld id="{209B8A18-49CE-4619-9BED-F582FB2C16D4}" type="datetimeFigureOut">
              <a:rPr lang="en-US" smtClean="0">
                <a:solidFill>
                  <a:prstClr val="black"/>
                </a:solidFill>
              </a:rPr>
              <a:pPr/>
              <a:t>10/24/2018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/>
          <a:p>
            <a:fld id="{8DF11D68-5F7D-40D8-90BB-C52AABD15C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65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/>
          <a:lstStyle/>
          <a:p>
            <a:fld id="{209B8A18-49CE-4619-9BED-F582FB2C16D4}" type="datetimeFigureOut">
              <a:rPr lang="en-US" smtClean="0">
                <a:solidFill>
                  <a:prstClr val="black"/>
                </a:solidFill>
              </a:rPr>
              <a:pPr/>
              <a:t>10/24/2018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/>
          <a:lstStyle/>
          <a:p>
            <a:fld id="{8DF11D68-5F7D-40D8-90BB-C52AABD15C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99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812382" cy="12498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8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3217090"/>
            <a:ext cx="1171440" cy="15619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6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462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985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594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524922" y="2294586"/>
            <a:ext cx="2288485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28" y="1175303"/>
            <a:ext cx="7609959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8829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8728" y="2605295"/>
            <a:ext cx="7609959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 sz="96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988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475" y="946702"/>
            <a:ext cx="458566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7685" y="0"/>
            <a:ext cx="2282697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812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8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3217090"/>
            <a:ext cx="1171440" cy="15619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5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61303" y="0"/>
            <a:ext cx="2282697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065" y="946702"/>
            <a:ext cx="304993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381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34000" y="0"/>
            <a:ext cx="381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3048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34000" y="4572000"/>
            <a:ext cx="381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9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592840" y="1929033"/>
            <a:ext cx="2924040" cy="38987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229600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817620" y="568960"/>
            <a:ext cx="2278380" cy="1717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09360" y="1127760"/>
            <a:ext cx="227838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817620" y="3430822"/>
            <a:ext cx="227838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09360" y="3989622"/>
            <a:ext cx="227838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6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229362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55620" y="4572000"/>
            <a:ext cx="532638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0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62000" y="4572000"/>
            <a:ext cx="8382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34000" y="0"/>
            <a:ext cx="381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7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380" y="946702"/>
            <a:ext cx="305976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381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380" y="946702"/>
            <a:ext cx="305976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24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0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64381" y="568960"/>
            <a:ext cx="4579619" cy="4003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93620" y="4572000"/>
            <a:ext cx="380238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2854960"/>
            <a:ext cx="2286000" cy="4003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7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341376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341376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8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341376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341376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0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64380" y="0"/>
            <a:ext cx="457962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341376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341376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6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9" grpId="0" animBg="1"/>
      <p:bldP spid="9" grpId="1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64380" y="3413760"/>
            <a:ext cx="4579620" cy="3444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-3048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8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1524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2286000"/>
            <a:ext cx="1524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0" y="0"/>
            <a:ext cx="1524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11040" y="2171395"/>
            <a:ext cx="1645920" cy="309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0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048000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521619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-4763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0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46020" y="2286000"/>
            <a:ext cx="1524000" cy="2865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132421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818823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59619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7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5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50380" y="-30480"/>
            <a:ext cx="2293620" cy="68884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5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619" y="946702"/>
            <a:ext cx="3050381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34000" y="1135075"/>
            <a:ext cx="3040380" cy="45748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140319"/>
            <a:ext cx="1531621" cy="45696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6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809140" y="1"/>
            <a:ext cx="2294480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04340" y="2289977"/>
            <a:ext cx="2294480" cy="2289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809140" y="4578184"/>
            <a:ext cx="2294480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" y="0"/>
            <a:ext cx="838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8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70119" y="3429000"/>
            <a:ext cx="3616022" cy="286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521618" y="3429000"/>
            <a:ext cx="3050383" cy="2860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725885" y="2308498"/>
            <a:ext cx="168402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459980" y="0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7459980" y="230849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7459980" y="4616995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725885" y="0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725885" y="462497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984170" y="462497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234293" y="462497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4411263"/>
            <a:ext cx="3812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152161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500395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74893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62789" y="1160782"/>
            <a:ext cx="168402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848629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8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23139" y="1152057"/>
            <a:ext cx="1350000" cy="18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1521618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4621599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6171590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721581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1521618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3071609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4621599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6171590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6"/>
          </p:nvPr>
        </p:nvSpPr>
        <p:spPr>
          <a:xfrm>
            <a:off x="7721581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71609" y="2780576"/>
            <a:ext cx="1511999" cy="20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7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ccel="50000" decel="5000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2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4572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572000" y="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8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3416300"/>
            <a:ext cx="4572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572000" y="341630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2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4572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0" y="341630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0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4572000" y="0"/>
            <a:ext cx="4572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572000" y="341630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6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hone6_mockup_front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29" y="1118383"/>
            <a:ext cx="2397580" cy="5000340"/>
          </a:xfrm>
          <a:prstGeom prst="rect">
            <a:avLst/>
          </a:prstGeom>
        </p:spPr>
      </p:pic>
      <p:pic>
        <p:nvPicPr>
          <p:cNvPr id="8" name="Picture 7" descr="iPhone6_mockup_front_white.png">
            <a:extLst>
              <a:ext uri="{FF2B5EF4-FFF2-40B4-BE49-F238E27FC236}">
                <a16:creationId xmlns="" xmlns:a16="http://schemas.microsoft.com/office/drawing/2014/main" id="{874DFAB0-A0E5-774B-B082-264D740A06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70" y="1118383"/>
            <a:ext cx="2397580" cy="5000340"/>
          </a:xfrm>
          <a:prstGeom prst="rect">
            <a:avLst/>
          </a:prstGeom>
        </p:spPr>
      </p:pic>
      <p:pic>
        <p:nvPicPr>
          <p:cNvPr id="12" name="Picture 11" descr="iPhone6_mockup_front_white.png">
            <a:extLst>
              <a:ext uri="{FF2B5EF4-FFF2-40B4-BE49-F238E27FC236}">
                <a16:creationId xmlns="" xmlns:a16="http://schemas.microsoft.com/office/drawing/2014/main" id="{20219FE1-0C8D-B445-9F5A-DD4371250C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12" y="1118383"/>
            <a:ext cx="2397580" cy="50003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8A2D716B-E962-C346-B017-AEFBBA8E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2835943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="" xmlns:a16="http://schemas.microsoft.com/office/drawing/2014/main" id="{0C1BA476-0B97-2147-B640-B1F9F7BA9BD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129828" y="1895961"/>
            <a:ext cx="145324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="" xmlns:a16="http://schemas.microsoft.com/office/drawing/2014/main" id="{61FCEB10-15F8-FA49-94DC-72E48FF18E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58781" y="1895961"/>
            <a:ext cx="145324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="" xmlns:a16="http://schemas.microsoft.com/office/drawing/2014/main" id="{5E8AF3DD-00D0-684A-A373-E026F1B1C8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01313" y="1895961"/>
            <a:ext cx="145324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38"/>
          <p:cNvGrpSpPr/>
          <p:nvPr userDrawn="1"/>
        </p:nvGrpSpPr>
        <p:grpSpPr>
          <a:xfrm>
            <a:off x="1513439" y="878571"/>
            <a:ext cx="1898199" cy="5052118"/>
            <a:chOff x="3421706" y="1143000"/>
            <a:chExt cx="2530932" cy="5052117"/>
          </a:xfrm>
        </p:grpSpPr>
        <p:sp>
          <p:nvSpPr>
            <p:cNvPr id="7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8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9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0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1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2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3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4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5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grpSp>
        <p:nvGrpSpPr>
          <p:cNvPr id="17" name="Группа 38"/>
          <p:cNvGrpSpPr/>
          <p:nvPr userDrawn="1"/>
        </p:nvGrpSpPr>
        <p:grpSpPr>
          <a:xfrm>
            <a:off x="3738001" y="878571"/>
            <a:ext cx="1898199" cy="5052118"/>
            <a:chOff x="3421706" y="1143000"/>
            <a:chExt cx="2530932" cy="5052117"/>
          </a:xfrm>
        </p:grpSpPr>
        <p:sp>
          <p:nvSpPr>
            <p:cNvPr id="18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9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0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1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2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3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4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5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6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grpSp>
        <p:nvGrpSpPr>
          <p:cNvPr id="28" name="Группа 38"/>
          <p:cNvGrpSpPr/>
          <p:nvPr userDrawn="1"/>
        </p:nvGrpSpPr>
        <p:grpSpPr>
          <a:xfrm>
            <a:off x="5961254" y="878571"/>
            <a:ext cx="1898199" cy="5052118"/>
            <a:chOff x="3421706" y="1143000"/>
            <a:chExt cx="2530932" cy="5052117"/>
          </a:xfrm>
        </p:grpSpPr>
        <p:sp>
          <p:nvSpPr>
            <p:cNvPr id="29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0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1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2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3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4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5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6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7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sp>
        <p:nvSpPr>
          <p:cNvPr id="38" name="Picture Placeholder 8">
            <a:extLst>
              <a:ext uri="{FF2B5EF4-FFF2-40B4-BE49-F238E27FC236}">
                <a16:creationId xmlns="" xmlns:a16="http://schemas.microsoft.com/office/drawing/2014/main" id="{AB2C91E8-4E61-9141-8BB3-88A55C3B7C2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620268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Picture Placeholder 8">
            <a:extLst>
              <a:ext uri="{FF2B5EF4-FFF2-40B4-BE49-F238E27FC236}">
                <a16:creationId xmlns="" xmlns:a16="http://schemas.microsoft.com/office/drawing/2014/main" id="{ADAE821A-2E43-8840-8440-297C0956B27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68084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Picture Placeholder 8">
            <a:extLst>
              <a:ext uri="{FF2B5EF4-FFF2-40B4-BE49-F238E27FC236}">
                <a16:creationId xmlns="" xmlns:a16="http://schemas.microsoft.com/office/drawing/2014/main" id="{C5AF60E4-32B3-AF4F-8C87-A4FCD0BEED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4110" y="1443113"/>
            <a:ext cx="1683231" cy="39002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3" grpId="0" animBg="1"/>
      <p:bldP spid="43" grpId="1" animBg="1"/>
      <p:bldP spid="44" grpId="0" animBg="1"/>
      <p:bldP spid="44" grpId="1" animBg="1"/>
    </p:bld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38">
            <a:extLst>
              <a:ext uri="{FF2B5EF4-FFF2-40B4-BE49-F238E27FC236}">
                <a16:creationId xmlns="" xmlns:a16="http://schemas.microsoft.com/office/drawing/2014/main" id="{6D82B632-4367-2547-B733-62C9EE6033E2}"/>
              </a:ext>
            </a:extLst>
          </p:cNvPr>
          <p:cNvGrpSpPr/>
          <p:nvPr userDrawn="1"/>
        </p:nvGrpSpPr>
        <p:grpSpPr>
          <a:xfrm>
            <a:off x="3637459" y="878571"/>
            <a:ext cx="1898199" cy="5052118"/>
            <a:chOff x="3421706" y="1143000"/>
            <a:chExt cx="2530932" cy="5052117"/>
          </a:xfrm>
        </p:grpSpPr>
        <p:sp>
          <p:nvSpPr>
            <p:cNvPr id="13" name="Скругленный прямоугольник 39">
              <a:extLst>
                <a:ext uri="{FF2B5EF4-FFF2-40B4-BE49-F238E27FC236}">
                  <a16:creationId xmlns="" xmlns:a16="http://schemas.microsoft.com/office/drawing/2014/main" id="{DF1565C7-239D-8543-89C4-13472763F021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5" name="Скругленный прямоугольник 40">
              <a:extLst>
                <a:ext uri="{FF2B5EF4-FFF2-40B4-BE49-F238E27FC236}">
                  <a16:creationId xmlns="" xmlns:a16="http://schemas.microsoft.com/office/drawing/2014/main" id="{22C22802-A716-F34C-84B8-260D4352365C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6" name="Скругленный прямоугольник 41">
              <a:extLst>
                <a:ext uri="{FF2B5EF4-FFF2-40B4-BE49-F238E27FC236}">
                  <a16:creationId xmlns="" xmlns:a16="http://schemas.microsoft.com/office/drawing/2014/main" id="{897D2056-A1C1-E948-B16C-717DA9D848B4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7" name="Скругленный прямоугольник 42">
              <a:extLst>
                <a:ext uri="{FF2B5EF4-FFF2-40B4-BE49-F238E27FC236}">
                  <a16:creationId xmlns="" xmlns:a16="http://schemas.microsoft.com/office/drawing/2014/main" id="{4E56983C-0B74-6045-9E8A-55AACD0DF7F4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8" name="Скругленный прямоугольник 43">
              <a:extLst>
                <a:ext uri="{FF2B5EF4-FFF2-40B4-BE49-F238E27FC236}">
                  <a16:creationId xmlns="" xmlns:a16="http://schemas.microsoft.com/office/drawing/2014/main" id="{1884B5C6-671B-DB44-9ABC-9E625609450A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9" name="Овал 44">
              <a:extLst>
                <a:ext uri="{FF2B5EF4-FFF2-40B4-BE49-F238E27FC236}">
                  <a16:creationId xmlns="" xmlns:a16="http://schemas.microsoft.com/office/drawing/2014/main" id="{EC3A18F2-6120-0244-88A6-9CE2EE9FF4C4}"/>
                </a:ext>
              </a:extLst>
            </p:cNvPr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0" name="Скругленный прямоугольник 45">
              <a:extLst>
                <a:ext uri="{FF2B5EF4-FFF2-40B4-BE49-F238E27FC236}">
                  <a16:creationId xmlns="" xmlns:a16="http://schemas.microsoft.com/office/drawing/2014/main" id="{B277147B-1540-A14C-ABB0-5335AE83FA1A}"/>
                </a:ext>
              </a:extLst>
            </p:cNvPr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1" name="Овал 46">
              <a:extLst>
                <a:ext uri="{FF2B5EF4-FFF2-40B4-BE49-F238E27FC236}">
                  <a16:creationId xmlns="" xmlns:a16="http://schemas.microsoft.com/office/drawing/2014/main" id="{DC8EA646-CFFB-354D-9251-06490A30593B}"/>
                </a:ext>
              </a:extLst>
            </p:cNvPr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2" name="Овал 47">
              <a:extLst>
                <a:ext uri="{FF2B5EF4-FFF2-40B4-BE49-F238E27FC236}">
                  <a16:creationId xmlns="" xmlns:a16="http://schemas.microsoft.com/office/drawing/2014/main" id="{E1745DD9-8C2D-844D-94BF-61952405B513}"/>
                </a:ext>
              </a:extLst>
            </p:cNvPr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sp>
        <p:nvSpPr>
          <p:cNvPr id="23" name="Picture Placeholder 8">
            <a:extLst>
              <a:ext uri="{FF2B5EF4-FFF2-40B4-BE49-F238E27FC236}">
                <a16:creationId xmlns="" xmlns:a16="http://schemas.microsoft.com/office/drawing/2014/main" id="{C12E5D7A-018E-764A-A1AE-DFCC7AA82A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43569" y="1443113"/>
            <a:ext cx="1683231" cy="39002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="" xmlns:a16="http://schemas.microsoft.com/office/drawing/2014/main" id="{2DD53BBF-3B10-054C-9609-9A3E2FD130F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39815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>
            <a:extLst>
              <a:ext uri="{FF2B5EF4-FFF2-40B4-BE49-F238E27FC236}">
                <a16:creationId xmlns="" xmlns:a16="http://schemas.microsoft.com/office/drawing/2014/main" id="{D01F4590-53B7-DF4C-81C7-48B646A971C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52476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8">
            <a:extLst>
              <a:ext uri="{FF2B5EF4-FFF2-40B4-BE49-F238E27FC236}">
                <a16:creationId xmlns="" xmlns:a16="http://schemas.microsoft.com/office/drawing/2014/main" id="{87DBD707-E16D-374B-ACA0-F9B10508966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2138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>
            <a:extLst>
              <a:ext uri="{FF2B5EF4-FFF2-40B4-BE49-F238E27FC236}">
                <a16:creationId xmlns="" xmlns:a16="http://schemas.microsoft.com/office/drawing/2014/main" id="{4F7B7EF7-4C7A-934C-ABA1-6F1C007D0F2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824799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3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BCF96FE-8515-DE46-BDEC-64F8185D3005}"/>
              </a:ext>
            </a:extLst>
          </p:cNvPr>
          <p:cNvGrpSpPr/>
          <p:nvPr userDrawn="1"/>
        </p:nvGrpSpPr>
        <p:grpSpPr>
          <a:xfrm>
            <a:off x="3506562" y="-2068118"/>
            <a:ext cx="4879579" cy="11121547"/>
            <a:chOff x="4675416" y="-2068118"/>
            <a:chExt cx="6506105" cy="11121547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75416" y="-2068118"/>
              <a:ext cx="6506105" cy="11121547"/>
            </a:xfrm>
            <a:prstGeom prst="rect">
              <a:avLst/>
            </a:prstGeom>
            <a:effectLst/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091" y="623455"/>
              <a:ext cx="2388867" cy="4870248"/>
            </a:xfrm>
            <a:prstGeom prst="rect">
              <a:avLst/>
            </a:prstGeom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9A993D-2290-0249-9D4F-83C7F4A0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304811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="" xmlns:a16="http://schemas.microsoft.com/office/drawing/2014/main" id="{A55251FD-5E23-C64A-B6BF-363058C4972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173988" y="1222218"/>
            <a:ext cx="1582161" cy="371192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  <p:extLst mod="1">
    <p:ext uri="{DCECCB84-F9BA-43D5-87BE-67443E8EF086}">
      <p15:sldGuideLst xmlns="" xmlns:p15="http://schemas.microsoft.com/office/powerpoint/2012/main">
        <p15:guide id="6" pos="3840">
          <p15:clr>
            <a:srgbClr val="FBAE40"/>
          </p15:clr>
        </p15:guide>
        <p15:guide id="8" pos="655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22" y="3043446"/>
            <a:ext cx="1614857" cy="42062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00" y="1094123"/>
            <a:ext cx="1634835" cy="42582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14" y="-560706"/>
            <a:ext cx="1634835" cy="425827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7E3329C1-C33B-CE44-B402-715ABAEE47C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219652" y="3681202"/>
            <a:ext cx="1259957" cy="29821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33E3FECC-D370-7A4E-8D63-22716D633F3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746009" y="1723132"/>
            <a:ext cx="1259957" cy="29821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="" xmlns:a16="http://schemas.microsoft.com/office/drawing/2014/main" id="{88885905-FEC4-E242-BF71-F00378D43B2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278524" y="68305"/>
            <a:ext cx="1259957" cy="29821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AA3CC8-13FB-404B-AD3D-76955094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304132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428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  <p:extLst mod="1">
    <p:ext uri="{DCECCB84-F9BA-43D5-87BE-67443E8EF086}">
      <p15:sldGuideLst xmlns="" xmlns:p15="http://schemas.microsoft.com/office/powerpoint/2012/main">
        <p15:guide id="3" pos="724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81" y="356459"/>
            <a:ext cx="7543800" cy="6030254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7EAF9D-1F56-4246-9AD0-E719CB3D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2864786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56E8CE5C-F9F3-434D-AC0B-6AB02A33069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82855" y="810689"/>
            <a:ext cx="5772047" cy="482056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8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6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10809"/>
            <a:ext cx="3704545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1A85A-9597-0B43-BE64-82414B4D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35526AF2-DD41-6D4F-BF29-E7C709CE165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929612" y="1602462"/>
            <a:ext cx="2980855" cy="52917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791D-0FBB-4004-AF33-ED22965351F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9" Type="http://schemas.openxmlformats.org/officeDocument/2006/relationships/slideLayout" Target="../slideLayouts/slideLayout69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64.xml"/><Relationship Id="rId42" Type="http://schemas.openxmlformats.org/officeDocument/2006/relationships/slideLayout" Target="../slideLayouts/slideLayout72.xml"/><Relationship Id="rId47" Type="http://schemas.openxmlformats.org/officeDocument/2006/relationships/slideLayout" Target="../slideLayouts/slideLayout77.xml"/><Relationship Id="rId50" Type="http://schemas.openxmlformats.org/officeDocument/2006/relationships/slideLayout" Target="../slideLayouts/slideLayout80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38" Type="http://schemas.openxmlformats.org/officeDocument/2006/relationships/slideLayout" Target="../slideLayouts/slideLayout68.xml"/><Relationship Id="rId46" Type="http://schemas.openxmlformats.org/officeDocument/2006/relationships/slideLayout" Target="../slideLayouts/slideLayout76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41" Type="http://schemas.openxmlformats.org/officeDocument/2006/relationships/slideLayout" Target="../slideLayouts/slideLayout71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37" Type="http://schemas.openxmlformats.org/officeDocument/2006/relationships/slideLayout" Target="../slideLayouts/slideLayout67.xml"/><Relationship Id="rId40" Type="http://schemas.openxmlformats.org/officeDocument/2006/relationships/slideLayout" Target="../slideLayouts/slideLayout70.xml"/><Relationship Id="rId45" Type="http://schemas.openxmlformats.org/officeDocument/2006/relationships/slideLayout" Target="../slideLayouts/slideLayout75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36" Type="http://schemas.openxmlformats.org/officeDocument/2006/relationships/slideLayout" Target="../slideLayouts/slideLayout66.xml"/><Relationship Id="rId4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4" Type="http://schemas.openxmlformats.org/officeDocument/2006/relationships/slideLayout" Target="../slideLayouts/slideLayout7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slideLayout" Target="../slideLayouts/slideLayout65.xml"/><Relationship Id="rId43" Type="http://schemas.openxmlformats.org/officeDocument/2006/relationships/slideLayout" Target="../slideLayouts/slideLayout73.xml"/><Relationship Id="rId48" Type="http://schemas.openxmlformats.org/officeDocument/2006/relationships/slideLayout" Target="../slideLayouts/slideLayout78.xml"/><Relationship Id="rId8" Type="http://schemas.openxmlformats.org/officeDocument/2006/relationships/slideLayout" Target="../slideLayouts/slideLayout38.xml"/><Relationship Id="rId5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38E791D-0FBB-4004-AF33-ED22965351F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C4C4B-DC96-4385-82C6-ABA2B64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31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/>
        </p:blipFill>
        <p:spPr>
          <a:xfrm>
            <a:off x="0" y="0"/>
            <a:ext cx="8001000" cy="6858000"/>
          </a:xfrm>
          <a:prstGeom prst="rect">
            <a:avLst/>
          </a:prstGeom>
        </p:spPr>
      </p:pic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3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618" y="946702"/>
            <a:ext cx="6864523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1618" y="2514600"/>
            <a:ext cx="6864524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36525" y="3389244"/>
            <a:ext cx="3015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36526" y="3468757"/>
            <a:ext cx="1507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28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6" r:id="rId29"/>
    <p:sldLayoutId id="2147483747" r:id="rId30"/>
    <p:sldLayoutId id="2147483748" r:id="rId31"/>
    <p:sldLayoutId id="2147483749" r:id="rId32"/>
    <p:sldLayoutId id="2147483750" r:id="rId33"/>
    <p:sldLayoutId id="2147483751" r:id="rId34"/>
    <p:sldLayoutId id="2147483752" r:id="rId35"/>
    <p:sldLayoutId id="2147483753" r:id="rId36"/>
    <p:sldLayoutId id="2147483754" r:id="rId37"/>
    <p:sldLayoutId id="2147483755" r:id="rId38"/>
    <p:sldLayoutId id="2147483756" r:id="rId39"/>
    <p:sldLayoutId id="2147483757" r:id="rId40"/>
    <p:sldLayoutId id="2147483758" r:id="rId41"/>
    <p:sldLayoutId id="2147483759" r:id="rId42"/>
    <p:sldLayoutId id="2147483760" r:id="rId43"/>
    <p:sldLayoutId id="2147483761" r:id="rId44"/>
    <p:sldLayoutId id="2147483762" r:id="rId45"/>
    <p:sldLayoutId id="2147483763" r:id="rId46"/>
    <p:sldLayoutId id="2147483764" r:id="rId47"/>
    <p:sldLayoutId id="2147483765" r:id="rId48"/>
    <p:sldLayoutId id="2147483766" r:id="rId49"/>
    <p:sldLayoutId id="2147483767" r:id="rId5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-100" baseline="0">
          <a:solidFill>
            <a:schemeClr val="tx1"/>
          </a:solidFill>
          <a:latin typeface="Montserrat" charset="0"/>
          <a:ea typeface="Montserrat" charset="0"/>
          <a:cs typeface="Montserrat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1900">
              <a:solidFill>
                <a:srgbClr val="F7F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4473527" y="582930"/>
            <a:ext cx="4670474" cy="569214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77"/>
          <a:stretch/>
        </p:blipFill>
        <p:spPr>
          <a:xfrm>
            <a:off x="0" y="582930"/>
            <a:ext cx="4473526" cy="5692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5788" y="674574"/>
            <a:ext cx="45182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PATH </a:t>
            </a:r>
            <a:r>
              <a:rPr lang="en-US" sz="4000" b="1" dirty="0">
                <a:effectLst/>
                <a:latin typeface="Calibri" panose="020F0502020204030204" pitchFamily="34" charset="0"/>
              </a:rPr>
              <a:t>the Chapter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P</a:t>
            </a:r>
            <a:r>
              <a:rPr lang="en-US" sz="5000" b="1" i="1" dirty="0">
                <a:latin typeface="Calibri" panose="020F0502020204030204" pitchFamily="34" charset="0"/>
              </a:rPr>
              <a:t>raise God</a:t>
            </a:r>
          </a:p>
          <a:p>
            <a:pPr>
              <a:lnSpc>
                <a:spcPct val="150000"/>
              </a:lnSpc>
            </a:pPr>
            <a:r>
              <a:rPr lang="en-US" sz="5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A</a:t>
            </a:r>
            <a:r>
              <a:rPr lang="en-US" sz="5000" b="1" i="1" dirty="0">
                <a:latin typeface="Calibri" panose="020F0502020204030204" pitchFamily="34" charset="0"/>
              </a:rPr>
              <a:t>dmonishes me</a:t>
            </a:r>
          </a:p>
          <a:p>
            <a:pPr>
              <a:lnSpc>
                <a:spcPct val="150000"/>
              </a:lnSpc>
            </a:pPr>
            <a:r>
              <a:rPr lang="en-US" sz="5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T</a:t>
            </a:r>
            <a:r>
              <a:rPr lang="en-US" sz="5000" b="1" i="1" dirty="0">
                <a:latin typeface="Calibri" panose="020F0502020204030204" pitchFamily="34" charset="0"/>
              </a:rPr>
              <a:t>rust </a:t>
            </a:r>
          </a:p>
          <a:p>
            <a:pPr>
              <a:lnSpc>
                <a:spcPct val="150000"/>
              </a:lnSpc>
            </a:pPr>
            <a:r>
              <a:rPr lang="en-US" sz="5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H</a:t>
            </a:r>
            <a:r>
              <a:rPr lang="en-US" sz="5000" b="1" i="1" dirty="0">
                <a:latin typeface="Calibri" panose="020F0502020204030204" pitchFamily="34" charset="0"/>
              </a:rPr>
              <a:t>ope</a:t>
            </a:r>
          </a:p>
        </p:txBody>
      </p:sp>
      <p:sp>
        <p:nvSpPr>
          <p:cNvPr id="5" name="Rectangle 4"/>
          <p:cNvSpPr/>
          <p:nvPr/>
        </p:nvSpPr>
        <p:spPr>
          <a:xfrm>
            <a:off x="7736541" y="1"/>
            <a:ext cx="699247" cy="5829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8862"/>
            <a:ext cx="4487594" cy="56921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4487594" y="568862"/>
            <a:ext cx="4656405" cy="56921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1741" y="1237957"/>
            <a:ext cx="33481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Key </a:t>
            </a:r>
            <a:r>
              <a:rPr lang="en-US" sz="62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2: </a:t>
            </a:r>
            <a:r>
              <a:rPr lang="en-US" sz="6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Do more than read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9625" y="4643165"/>
            <a:ext cx="4023360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2">
                    <a:lumMod val="75000"/>
                  </a:schemeClr>
                </a:solidFill>
              </a:rPr>
              <a:t>Consider the Word!</a:t>
            </a:r>
          </a:p>
        </p:txBody>
      </p:sp>
    </p:spTree>
    <p:extLst>
      <p:ext uri="{BB962C8B-B14F-4D97-AF65-F5344CB8AC3E}">
        <p14:creationId xmlns:p14="http://schemas.microsoft.com/office/powerpoint/2010/main" val="400272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8862"/>
            <a:ext cx="4487594" cy="56921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4487594" y="568862"/>
            <a:ext cx="4656405" cy="56921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1741" y="1554615"/>
            <a:ext cx="33481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Key </a:t>
            </a:r>
            <a:r>
              <a:rPr lang="en-US" sz="76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3:</a:t>
            </a:r>
            <a:r>
              <a:rPr lang="en-US" sz="76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/>
            </a:r>
            <a:br>
              <a:rPr lang="en-US" sz="76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</a:br>
            <a:r>
              <a:rPr lang="en-US" sz="76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Don’t Quit!</a:t>
            </a:r>
          </a:p>
        </p:txBody>
      </p:sp>
    </p:spTree>
    <p:extLst>
      <p:ext uri="{BB962C8B-B14F-4D97-AF65-F5344CB8AC3E}">
        <p14:creationId xmlns:p14="http://schemas.microsoft.com/office/powerpoint/2010/main" val="24015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30"/>
            <a:ext cx="9144000" cy="5692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059" y="1074509"/>
            <a:ext cx="43523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28575">
                  <a:solidFill>
                    <a:prstClr val="white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228600">
                    <a:srgbClr val="6AAC9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</a:rPr>
              <a:t>Workouts that Work:</a:t>
            </a:r>
            <a:br>
              <a:rPr lang="en-US" sz="6000" b="1" dirty="0" smtClean="0">
                <a:ln w="28575">
                  <a:solidFill>
                    <a:prstClr val="white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228600">
                    <a:srgbClr val="6AAC9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</a:rPr>
            </a:br>
            <a:r>
              <a:rPr lang="en-US" sz="6000" b="1" dirty="0" smtClean="0">
                <a:ln w="28575">
                  <a:solidFill>
                    <a:srgbClr val="E6B729">
                      <a:lumMod val="60000"/>
                      <a:lumOff val="40000"/>
                    </a:srgbClr>
                  </a:solidFill>
                </a:ln>
                <a:solidFill>
                  <a:srgbClr val="1E5155">
                    <a:lumMod val="75000"/>
                  </a:srgbClr>
                </a:solidFill>
                <a:effectLst>
                  <a:glow rad="228600">
                    <a:srgbClr val="6AAC9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</a:rPr>
              <a:t>Daily </a:t>
            </a:r>
            <a:br>
              <a:rPr lang="en-US" sz="6000" b="1" dirty="0" smtClean="0">
                <a:ln w="28575">
                  <a:solidFill>
                    <a:srgbClr val="E6B729">
                      <a:lumMod val="60000"/>
                      <a:lumOff val="40000"/>
                    </a:srgbClr>
                  </a:solidFill>
                </a:ln>
                <a:solidFill>
                  <a:srgbClr val="1E5155">
                    <a:lumMod val="75000"/>
                  </a:srgbClr>
                </a:solidFill>
                <a:effectLst>
                  <a:glow rad="228600">
                    <a:srgbClr val="6AAC9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</a:rPr>
            </a:br>
            <a:r>
              <a:rPr lang="en-US" sz="6000" b="1" dirty="0" smtClean="0">
                <a:ln w="28575">
                  <a:solidFill>
                    <a:srgbClr val="E6B729">
                      <a:lumMod val="60000"/>
                      <a:lumOff val="40000"/>
                    </a:srgbClr>
                  </a:solidFill>
                </a:ln>
                <a:solidFill>
                  <a:srgbClr val="1E5155">
                    <a:lumMod val="75000"/>
                  </a:srgbClr>
                </a:solidFill>
                <a:effectLst>
                  <a:glow rad="228600">
                    <a:srgbClr val="6AAC9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</a:rPr>
              <a:t>Bible Reading</a:t>
            </a:r>
            <a:endParaRPr lang="en-US" sz="6000" b="1" dirty="0">
              <a:ln w="28575">
                <a:solidFill>
                  <a:prstClr val="black"/>
                </a:solidFill>
              </a:ln>
              <a:solidFill>
                <a:srgbClr val="E6B729"/>
              </a:solidFill>
              <a:effectLst>
                <a:glow rad="228600">
                  <a:srgbClr val="6AAC90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3901" y="5889810"/>
            <a:ext cx="899733" cy="810185"/>
          </a:xfrm>
          <a:prstGeom prst="rect">
            <a:avLst/>
          </a:prstGeom>
          <a:blipFill>
            <a:blip r:embed="rId3"/>
            <a:srcRect/>
            <a:stretch>
              <a:fillRect t="-2" b="-5897"/>
            </a:stretch>
          </a:blipFill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330"/>
            <a:endParaRPr lang="en-US" kern="0" smtClean="0">
              <a:solidFill>
                <a:srgbClr val="F7F7F7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5810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57666900-4A80-2A41-88BB-86459C7E18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Rectangle 6"/>
          <p:cNvSpPr/>
          <p:nvPr/>
        </p:nvSpPr>
        <p:spPr>
          <a:xfrm>
            <a:off x="4086224" y="1162051"/>
            <a:ext cx="4019552" cy="3619499"/>
          </a:xfrm>
          <a:prstGeom prst="rect">
            <a:avLst/>
          </a:prstGeom>
          <a:blipFill>
            <a:blip r:embed="rId2"/>
            <a:srcRect/>
            <a:stretch>
              <a:fillRect t="-2" b="-5897"/>
            </a:stretch>
          </a:blip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489502"/>
            <a:ext cx="2783046" cy="2727589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3000" i="1" dirty="0">
                <a:solidFill>
                  <a:srgbClr val="000000">
                    <a:alpha val="7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special gospel meeting to build up disciples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2542" y="4495902"/>
            <a:ext cx="2372733" cy="237795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defTabSz="914330">
              <a:lnSpc>
                <a:spcPct val="13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</a:t>
            </a:r>
          </a:p>
          <a:p>
            <a:pPr defTabSz="914330">
              <a:lnSpc>
                <a:spcPct val="13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21-24,</a:t>
            </a:r>
          </a:p>
          <a:p>
            <a:pPr defTabSz="914330">
              <a:lnSpc>
                <a:spcPct val="13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  <a:p>
            <a:pPr defTabSz="914330">
              <a:lnSpc>
                <a:spcPct val="130000"/>
              </a:lnSpc>
              <a:spcBef>
                <a:spcPts val="1000"/>
              </a:spcBef>
            </a:pPr>
            <a:endParaRPr lang="en-US" sz="2400" b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3733" y="4576030"/>
            <a:ext cx="768885" cy="2281970"/>
          </a:xfrm>
          <a:prstGeom prst="rect">
            <a:avLst/>
          </a:prstGeom>
          <a:solidFill>
            <a:srgbClr val="1C8F9A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330"/>
            <a:endParaRPr lang="en-US" sz="1400" b="1" dirty="0">
              <a:solidFill>
                <a:srgbClr val="FEFFFF">
                  <a:lumMod val="25000"/>
                </a:srgbClr>
              </a:solidFill>
              <a:ea typeface="Open Sans" charset="0"/>
              <a:cs typeface="Open Sans" charset="0"/>
            </a:endParaRPr>
          </a:p>
        </p:txBody>
      </p:sp>
      <p:pic>
        <p:nvPicPr>
          <p:cNvPr id="20" name="Picture 19" descr="What Made Hezekiah Great? - Sermons ‹ Clarksville Church of Christ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14047" r="57813" b="74802"/>
          <a:stretch/>
        </p:blipFill>
        <p:spPr>
          <a:xfrm>
            <a:off x="6534150" y="6162675"/>
            <a:ext cx="2362200" cy="55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03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30"/>
            <a:ext cx="9144000" cy="5692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059" y="1074509"/>
            <a:ext cx="43523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Workouts that Work:</a:t>
            </a:r>
            <a:br>
              <a:rPr lang="en-US" sz="6000" b="1" dirty="0" smtClean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</a:br>
            <a:r>
              <a:rPr lang="en-US" sz="6000" b="1" dirty="0" smtClean="0"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Daily </a:t>
            </a:r>
            <a:br>
              <a:rPr lang="en-US" sz="6000" b="1" dirty="0" smtClean="0"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</a:br>
            <a:r>
              <a:rPr lang="en-US" sz="6000" b="1" dirty="0" smtClean="0"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Bible Reading</a:t>
            </a:r>
            <a:endParaRPr lang="en-US" sz="6000" b="1" dirty="0">
              <a:ln w="28575">
                <a:solidFill>
                  <a:schemeClr val="bg1"/>
                </a:solidFill>
              </a:ln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3901" y="5889810"/>
            <a:ext cx="899733" cy="810185"/>
          </a:xfrm>
          <a:prstGeom prst="rect">
            <a:avLst/>
          </a:prstGeom>
          <a:blipFill>
            <a:blip r:embed="rId3"/>
            <a:srcRect/>
            <a:stretch>
              <a:fillRect t="-2" b="-5897"/>
            </a:stretch>
          </a:blipFill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0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4487594" y="568862"/>
            <a:ext cx="4656405" cy="56921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1741" y="1237957"/>
            <a:ext cx="33481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Key 1: Read on Purpose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9625" y="4374224"/>
            <a:ext cx="4023360" cy="1569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bg2">
                    <a:lumMod val="75000"/>
                  </a:schemeClr>
                </a:solidFill>
              </a:rPr>
              <a:t>To come to know God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8862"/>
            <a:ext cx="4487594" cy="56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8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4487594" y="568862"/>
            <a:ext cx="4656405" cy="56921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1740" y="834545"/>
            <a:ext cx="33481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Problem solved!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9625" y="3541550"/>
            <a:ext cx="4023360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2">
                    <a:lumMod val="75000"/>
                  </a:schemeClr>
                </a:solidFill>
              </a:rPr>
              <a:t>Bible is hard to understand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9625" y="4187867"/>
            <a:ext cx="4023360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2">
                    <a:lumMod val="75000"/>
                  </a:schemeClr>
                </a:solidFill>
              </a:rPr>
              <a:t>Been there done that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9625" y="4834185"/>
            <a:ext cx="4023360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2">
                    <a:lumMod val="75000"/>
                  </a:schemeClr>
                </a:solidFill>
              </a:rPr>
              <a:t>I’ll just Google 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9625" y="2895233"/>
            <a:ext cx="4023360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2">
                    <a:lumMod val="75000"/>
                  </a:schemeClr>
                </a:solidFill>
              </a:rPr>
              <a:t>Don’t have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9625" y="5480503"/>
            <a:ext cx="4023360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2">
                    <a:lumMod val="75000"/>
                  </a:schemeClr>
                </a:solidFill>
              </a:rPr>
              <a:t>Eventually I will do this…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8862"/>
            <a:ext cx="4487594" cy="56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0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4487594" y="568862"/>
            <a:ext cx="4656405" cy="56921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1741" y="1237957"/>
            <a:ext cx="33481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Key 1: Read on Purpose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9625" y="4374224"/>
            <a:ext cx="4023360" cy="1569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bg2">
                    <a:lumMod val="75000"/>
                  </a:schemeClr>
                </a:solidFill>
              </a:rPr>
              <a:t>To come to know God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8862"/>
            <a:ext cx="4487594" cy="5692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946539">
            <a:off x="3510777" y="5365064"/>
            <a:ext cx="4023360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Slow and steady progress</a:t>
            </a:r>
          </a:p>
        </p:txBody>
      </p:sp>
    </p:spTree>
    <p:extLst>
      <p:ext uri="{BB962C8B-B14F-4D97-AF65-F5344CB8AC3E}">
        <p14:creationId xmlns:p14="http://schemas.microsoft.com/office/powerpoint/2010/main" val="26389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4487594" y="568862"/>
            <a:ext cx="4656405" cy="56921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1741" y="1237957"/>
            <a:ext cx="33481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Key </a:t>
            </a:r>
            <a:r>
              <a:rPr lang="en-US" sz="62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2: </a:t>
            </a:r>
            <a:r>
              <a:rPr lang="en-US" sz="6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/>
            </a:r>
            <a:br>
              <a:rPr lang="en-US" sz="6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</a:br>
            <a:r>
              <a:rPr lang="en-US" sz="6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Read it right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8862"/>
            <a:ext cx="4487594" cy="56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4473527" y="582930"/>
            <a:ext cx="4670474" cy="56921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77"/>
          <a:stretch/>
        </p:blipFill>
        <p:spPr>
          <a:xfrm>
            <a:off x="0" y="582930"/>
            <a:ext cx="4473526" cy="5692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5788" y="674574"/>
            <a:ext cx="4518212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“Must Haves”</a:t>
            </a:r>
            <a:endParaRPr lang="en-US" sz="4000" b="1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36541" y="1"/>
            <a:ext cx="699247" cy="5829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25788" y="1597372"/>
            <a:ext cx="442856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26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Quality Bible</a:t>
            </a:r>
          </a:p>
          <a:p>
            <a:pPr marL="285750" indent="-285750">
              <a:lnSpc>
                <a:spcPct val="20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26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Designated time to read</a:t>
            </a:r>
          </a:p>
          <a:p>
            <a:pPr marL="285750" indent="-285750">
              <a:lnSpc>
                <a:spcPct val="20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26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Prayer</a:t>
            </a:r>
          </a:p>
          <a:p>
            <a:pPr marL="285750" indent="-285750">
              <a:lnSpc>
                <a:spcPct val="20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26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Bible reading plan</a:t>
            </a:r>
            <a:endParaRPr lang="en-US" sz="26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53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4487594" y="568862"/>
            <a:ext cx="4656405" cy="56921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1741" y="1237957"/>
            <a:ext cx="33481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Key </a:t>
            </a:r>
            <a:r>
              <a:rPr lang="en-US" sz="62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2: </a:t>
            </a:r>
            <a:r>
              <a:rPr lang="en-US" sz="6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/>
            </a:r>
            <a:br>
              <a:rPr lang="en-US" sz="6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</a:br>
            <a:r>
              <a:rPr lang="en-US" sz="6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Read it right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9625" y="4643165"/>
            <a:ext cx="4023360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2">
                    <a:lumMod val="75000"/>
                  </a:schemeClr>
                </a:solidFill>
              </a:rPr>
              <a:t>Consider the Word!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8862"/>
            <a:ext cx="4487594" cy="56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0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oodoo Powerpoint Template">
  <a:themeElements>
    <a:clrScheme name="Voodoo Color">
      <a:dk1>
        <a:srgbClr val="222222"/>
      </a:dk1>
      <a:lt1>
        <a:srgbClr val="F7F7F7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&amp;D-Powerpoint Template_16x9" id="{D6003E70-2833-4847-828A-A182BBF6C8FF}" vid="{85D7DE89-D8E2-D743-952C-ED1FA0F1847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390</TotalTime>
  <Words>119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Ion</vt:lpstr>
      <vt:lpstr>Composite</vt:lpstr>
      <vt:lpstr>1_Voodoo Powerpoint Template</vt:lpstr>
      <vt:lpstr>PowerPoint Presentation</vt:lpstr>
      <vt:lpstr>A special gospel meeting to build up disciples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Pulpit</cp:lastModifiedBy>
  <cp:revision>41</cp:revision>
  <dcterms:created xsi:type="dcterms:W3CDTF">2016-07-16T15:33:17Z</dcterms:created>
  <dcterms:modified xsi:type="dcterms:W3CDTF">2018-10-25T00:17:01Z</dcterms:modified>
</cp:coreProperties>
</file>